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8/17/2017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8/17/2017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 subject matter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441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81825" y="1417638"/>
            <a:ext cx="5241839" cy="5337146"/>
          </a:xfrm>
          <a:prstGeom prst="rect">
            <a:avLst/>
          </a:prstGeom>
        </p:spPr>
      </p:pic>
      <p:sp>
        <p:nvSpPr>
          <p:cNvPr id="5" name="TextBox 4"/>
          <p:cNvSpPr txBox="1"/>
          <p:nvPr/>
        </p:nvSpPr>
        <p:spPr>
          <a:xfrm>
            <a:off x="6671256" y="2305318"/>
            <a:ext cx="4881093" cy="3416320"/>
          </a:xfrm>
          <a:prstGeom prst="rect">
            <a:avLst/>
          </a:prstGeom>
          <a:noFill/>
        </p:spPr>
        <p:txBody>
          <a:bodyPr wrap="square" rtlCol="0">
            <a:spAutoFit/>
          </a:bodyPr>
          <a:lstStyle/>
          <a:p>
            <a:r>
              <a:rPr lang="en-US" sz="3600" dirty="0" err="1" smtClean="0"/>
              <a:t>Wassily</a:t>
            </a:r>
            <a:r>
              <a:rPr lang="en-US" sz="3600" dirty="0" smtClean="0"/>
              <a:t> </a:t>
            </a:r>
            <a:r>
              <a:rPr lang="en-US" sz="3600" dirty="0" err="1" smtClean="0"/>
              <a:t>Kandinksy</a:t>
            </a:r>
            <a:r>
              <a:rPr lang="en-US" sz="3600" dirty="0" smtClean="0"/>
              <a:t>-</a:t>
            </a:r>
            <a:r>
              <a:rPr lang="en-US" sz="3600" i="1" dirty="0" smtClean="0"/>
              <a:t>Several Circles</a:t>
            </a:r>
          </a:p>
          <a:p>
            <a:endParaRPr lang="en-US" sz="3600" i="1" dirty="0"/>
          </a:p>
          <a:p>
            <a:r>
              <a:rPr lang="en-US" sz="3600" i="1" dirty="0" smtClean="0"/>
              <a:t>Is it abstract, nonrepresentational or representational?</a:t>
            </a:r>
            <a:endParaRPr lang="en-US" sz="3600" dirty="0"/>
          </a:p>
        </p:txBody>
      </p:sp>
    </p:spTree>
    <p:extLst>
      <p:ext uri="{BB962C8B-B14F-4D97-AF65-F5344CB8AC3E}">
        <p14:creationId xmlns:p14="http://schemas.microsoft.com/office/powerpoint/2010/main" val="317855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03797" y="2029317"/>
            <a:ext cx="4520011" cy="4570798"/>
          </a:xfrm>
          <a:prstGeom prst="rect">
            <a:avLst/>
          </a:prstGeom>
        </p:spPr>
      </p:pic>
      <p:sp>
        <p:nvSpPr>
          <p:cNvPr id="5" name="TextBox 4"/>
          <p:cNvSpPr txBox="1"/>
          <p:nvPr/>
        </p:nvSpPr>
        <p:spPr>
          <a:xfrm>
            <a:off x="6259132" y="2343955"/>
            <a:ext cx="5122866" cy="1754326"/>
          </a:xfrm>
          <a:prstGeom prst="rect">
            <a:avLst/>
          </a:prstGeom>
          <a:noFill/>
        </p:spPr>
        <p:txBody>
          <a:bodyPr wrap="square" rtlCol="0">
            <a:spAutoFit/>
          </a:bodyPr>
          <a:lstStyle/>
          <a:p>
            <a:r>
              <a:rPr lang="en-US" sz="3600" dirty="0" smtClean="0"/>
              <a:t>Is this abstract, representational or nonrepresentational?</a:t>
            </a:r>
            <a:endParaRPr lang="en-US" sz="3600" dirty="0"/>
          </a:p>
        </p:txBody>
      </p:sp>
    </p:spTree>
    <p:extLst>
      <p:ext uri="{BB962C8B-B14F-4D97-AF65-F5344CB8AC3E}">
        <p14:creationId xmlns:p14="http://schemas.microsoft.com/office/powerpoint/2010/main" val="35127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40202" y="2222287"/>
            <a:ext cx="4451797" cy="3636511"/>
          </a:xfrm>
        </p:spPr>
        <p:txBody>
          <a:bodyPr/>
          <a:lstStyle/>
          <a:p>
            <a:pPr marL="0" lvl="0" indent="0">
              <a:spcBef>
                <a:spcPts val="0"/>
              </a:spcBef>
              <a:spcAft>
                <a:spcPts val="0"/>
              </a:spcAft>
              <a:buClrTx/>
              <a:buNone/>
            </a:pPr>
            <a:r>
              <a:rPr lang="en-US" sz="3200" dirty="0">
                <a:solidFill>
                  <a:prstClr val="white"/>
                </a:solidFill>
              </a:rPr>
              <a:t>Is this abstract, representational or nonrepresentational?</a:t>
            </a:r>
          </a:p>
          <a:p>
            <a:endParaRPr lang="en-US" dirty="0"/>
          </a:p>
        </p:txBody>
      </p:sp>
      <p:pic>
        <p:nvPicPr>
          <p:cNvPr id="4" name="Picture 3"/>
          <p:cNvPicPr>
            <a:picLocks noChangeAspect="1"/>
          </p:cNvPicPr>
          <p:nvPr/>
        </p:nvPicPr>
        <p:blipFill>
          <a:blip r:embed="rId2"/>
          <a:stretch>
            <a:fillRect/>
          </a:stretch>
        </p:blipFill>
        <p:spPr>
          <a:xfrm>
            <a:off x="344540" y="1214102"/>
            <a:ext cx="7273514" cy="5457154"/>
          </a:xfrm>
          <a:prstGeom prst="rect">
            <a:avLst/>
          </a:prstGeom>
        </p:spPr>
      </p:pic>
    </p:spTree>
    <p:extLst>
      <p:ext uri="{BB962C8B-B14F-4D97-AF65-F5344CB8AC3E}">
        <p14:creationId xmlns:p14="http://schemas.microsoft.com/office/powerpoint/2010/main" val="278166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Bellringer-August 18</a:t>
            </a:r>
            <a:endParaRPr lang="en-US" dirty="0"/>
          </a:p>
        </p:txBody>
      </p:sp>
      <p:sp>
        <p:nvSpPr>
          <p:cNvPr id="3" name="Content Placeholder 2"/>
          <p:cNvSpPr>
            <a:spLocks noGrp="1"/>
          </p:cNvSpPr>
          <p:nvPr>
            <p:ph idx="1"/>
          </p:nvPr>
        </p:nvSpPr>
        <p:spPr/>
        <p:txBody>
          <a:bodyPr>
            <a:normAutofit/>
          </a:bodyPr>
          <a:lstStyle/>
          <a:p>
            <a:r>
              <a:rPr lang="en-US" sz="5400" dirty="0" smtClean="0"/>
              <a:t>Read/</a:t>
            </a:r>
            <a:r>
              <a:rPr lang="en-US" sz="5400" dirty="0" err="1" smtClean="0"/>
              <a:t>Scim</a:t>
            </a:r>
            <a:r>
              <a:rPr lang="en-US" sz="5400" dirty="0" smtClean="0"/>
              <a:t> through 2.1 </a:t>
            </a:r>
            <a:endParaRPr lang="en-US" sz="5400" dirty="0"/>
          </a:p>
        </p:txBody>
      </p:sp>
    </p:spTree>
    <p:extLst>
      <p:ext uri="{BB962C8B-B14F-4D97-AF65-F5344CB8AC3E}">
        <p14:creationId xmlns:p14="http://schemas.microsoft.com/office/powerpoint/2010/main" val="342197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and Reality</a:t>
            </a:r>
            <a:endParaRPr lang="en-US" dirty="0"/>
          </a:p>
        </p:txBody>
      </p:sp>
      <p:sp>
        <p:nvSpPr>
          <p:cNvPr id="3" name="Content Placeholder 2"/>
          <p:cNvSpPr>
            <a:spLocks noGrp="1"/>
          </p:cNvSpPr>
          <p:nvPr>
            <p:ph idx="1"/>
          </p:nvPr>
        </p:nvSpPr>
        <p:spPr/>
        <p:txBody>
          <a:bodyPr>
            <a:noAutofit/>
          </a:bodyPr>
          <a:lstStyle/>
          <a:p>
            <a:r>
              <a:rPr lang="en-US" sz="3200" dirty="0" smtClean="0"/>
              <a:t>Representational- art that depicts the appearance of things</a:t>
            </a:r>
          </a:p>
          <a:p>
            <a:r>
              <a:rPr lang="en-US" sz="3200" dirty="0" smtClean="0"/>
              <a:t>Abstract- Works of art that have no reference at all to natural objects or works that depict art in a simplified, distorted, or exaggerated way.</a:t>
            </a:r>
          </a:p>
          <a:p>
            <a:r>
              <a:rPr lang="en-US" sz="3200" dirty="0" smtClean="0"/>
              <a:t>Nonrepresentational- (nonobjective) art that visual forms with no specific references to anything outside themselves. </a:t>
            </a:r>
            <a:endParaRPr lang="en-US" sz="3200" dirty="0"/>
          </a:p>
        </p:txBody>
      </p:sp>
    </p:spTree>
    <p:extLst>
      <p:ext uri="{BB962C8B-B14F-4D97-AF65-F5344CB8AC3E}">
        <p14:creationId xmlns:p14="http://schemas.microsoft.com/office/powerpoint/2010/main" val="315903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Art</a:t>
            </a:r>
            <a:endParaRPr lang="en-US" dirty="0"/>
          </a:p>
        </p:txBody>
      </p:sp>
      <p:sp>
        <p:nvSpPr>
          <p:cNvPr id="3" name="Content Placeholder 2"/>
          <p:cNvSpPr>
            <a:spLocks noGrp="1"/>
          </p:cNvSpPr>
          <p:nvPr>
            <p:ph idx="1"/>
          </p:nvPr>
        </p:nvSpPr>
        <p:spPr>
          <a:xfrm>
            <a:off x="406588" y="1694253"/>
            <a:ext cx="10554574" cy="3636511"/>
          </a:xfrm>
        </p:spPr>
        <p:txBody>
          <a:bodyPr>
            <a:normAutofit/>
          </a:bodyPr>
          <a:lstStyle/>
          <a:p>
            <a:r>
              <a:rPr lang="en-US" sz="2800" dirty="0" smtClean="0"/>
              <a:t>The most “real-looking” artworks are in a style called </a:t>
            </a:r>
            <a:r>
              <a:rPr lang="en-US" sz="2800" i="1" dirty="0" smtClean="0"/>
              <a:t>trompe l’oeil, </a:t>
            </a:r>
            <a:r>
              <a:rPr lang="en-US" sz="2800" dirty="0" smtClean="0"/>
              <a:t>which is French for fool the eye. It is impressive to paint/create this way because it looks so real.</a:t>
            </a:r>
            <a:endParaRPr lang="en-US" sz="2800" dirty="0"/>
          </a:p>
        </p:txBody>
      </p:sp>
    </p:spTree>
    <p:extLst>
      <p:ext uri="{BB962C8B-B14F-4D97-AF65-F5344CB8AC3E}">
        <p14:creationId xmlns:p14="http://schemas.microsoft.com/office/powerpoint/2010/main" val="46042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Art</a:t>
            </a:r>
            <a:endParaRPr lang="en-US" dirty="0"/>
          </a:p>
        </p:txBody>
      </p:sp>
      <p:pic>
        <p:nvPicPr>
          <p:cNvPr id="4" name="Content Placeholder 3"/>
          <p:cNvPicPr>
            <a:picLocks noGrp="1" noChangeAspect="1"/>
          </p:cNvPicPr>
          <p:nvPr>
            <p:ph idx="1"/>
          </p:nvPr>
        </p:nvPicPr>
        <p:blipFill>
          <a:blip r:embed="rId2"/>
          <a:stretch>
            <a:fillRect/>
          </a:stretch>
        </p:blipFill>
        <p:spPr>
          <a:xfrm>
            <a:off x="810000" y="1977801"/>
            <a:ext cx="6012922" cy="4702414"/>
          </a:xfrm>
          <a:prstGeom prst="rect">
            <a:avLst/>
          </a:prstGeom>
        </p:spPr>
      </p:pic>
      <p:sp>
        <p:nvSpPr>
          <p:cNvPr id="5" name="TextBox 4"/>
          <p:cNvSpPr txBox="1"/>
          <p:nvPr/>
        </p:nvSpPr>
        <p:spPr>
          <a:xfrm>
            <a:off x="7109138" y="2305318"/>
            <a:ext cx="4417454" cy="1754326"/>
          </a:xfrm>
          <a:prstGeom prst="rect">
            <a:avLst/>
          </a:prstGeom>
          <a:noFill/>
        </p:spPr>
        <p:txBody>
          <a:bodyPr wrap="square" rtlCol="0">
            <a:spAutoFit/>
          </a:bodyPr>
          <a:lstStyle/>
          <a:p>
            <a:r>
              <a:rPr lang="en-US" sz="3600" dirty="0" smtClean="0"/>
              <a:t>William Harnett- </a:t>
            </a:r>
            <a:r>
              <a:rPr lang="en-US" sz="3600" i="1" dirty="0" smtClean="0"/>
              <a:t>A Smoke Backstage 1877 </a:t>
            </a:r>
            <a:r>
              <a:rPr lang="en-US" sz="3600" dirty="0" smtClean="0"/>
              <a:t>oil on canvas</a:t>
            </a:r>
            <a:r>
              <a:rPr lang="en-US" sz="3600" i="1" dirty="0" smtClean="0"/>
              <a:t> </a:t>
            </a:r>
            <a:endParaRPr lang="en-US" sz="3600" dirty="0"/>
          </a:p>
        </p:txBody>
      </p:sp>
    </p:spTree>
    <p:extLst>
      <p:ext uri="{BB962C8B-B14F-4D97-AF65-F5344CB8AC3E}">
        <p14:creationId xmlns:p14="http://schemas.microsoft.com/office/powerpoint/2010/main" val="313183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Art</a:t>
            </a:r>
            <a:endParaRPr lang="en-US" dirty="0"/>
          </a:p>
        </p:txBody>
      </p:sp>
      <p:sp>
        <p:nvSpPr>
          <p:cNvPr id="3" name="Content Placeholder 2"/>
          <p:cNvSpPr>
            <a:spLocks noGrp="1"/>
          </p:cNvSpPr>
          <p:nvPr>
            <p:ph idx="1"/>
          </p:nvPr>
        </p:nvSpPr>
        <p:spPr/>
        <p:txBody>
          <a:bodyPr>
            <a:normAutofit/>
          </a:bodyPr>
          <a:lstStyle/>
          <a:p>
            <a:r>
              <a:rPr lang="en-US" sz="3200" dirty="0" smtClean="0"/>
              <a:t>The Term abstract means “to take from”, to extract the essence of the object or idea. </a:t>
            </a:r>
          </a:p>
          <a:p>
            <a:r>
              <a:rPr lang="en-US" sz="3200" dirty="0" smtClean="0"/>
              <a:t>Many artist will change the object’s natural appearance in order to emphasize certain qualities. </a:t>
            </a:r>
            <a:endParaRPr lang="en-US" sz="3200" dirty="0"/>
          </a:p>
        </p:txBody>
      </p:sp>
    </p:spTree>
    <p:extLst>
      <p:ext uri="{BB962C8B-B14F-4D97-AF65-F5344CB8AC3E}">
        <p14:creationId xmlns:p14="http://schemas.microsoft.com/office/powerpoint/2010/main" val="244446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Art</a:t>
            </a:r>
            <a:endParaRPr lang="en-US" dirty="0"/>
          </a:p>
        </p:txBody>
      </p:sp>
      <p:sp>
        <p:nvSpPr>
          <p:cNvPr id="3" name="Content Placeholder 2"/>
          <p:cNvSpPr>
            <a:spLocks noGrp="1"/>
          </p:cNvSpPr>
          <p:nvPr>
            <p:ph idx="1"/>
          </p:nvPr>
        </p:nvSpPr>
        <p:spPr>
          <a:xfrm>
            <a:off x="7495504" y="2222287"/>
            <a:ext cx="3877782" cy="3636511"/>
          </a:xfrm>
        </p:spPr>
        <p:txBody>
          <a:bodyPr>
            <a:normAutofit/>
          </a:bodyPr>
          <a:lstStyle/>
          <a:p>
            <a:r>
              <a:rPr lang="en-US" sz="3200" dirty="0" smtClean="0"/>
              <a:t>Theo Van </a:t>
            </a:r>
            <a:r>
              <a:rPr lang="en-US" sz="3200" dirty="0" err="1" smtClean="0"/>
              <a:t>Doesburg</a:t>
            </a:r>
            <a:r>
              <a:rPr lang="en-US" sz="3200" dirty="0" smtClean="0"/>
              <a:t> </a:t>
            </a:r>
            <a:r>
              <a:rPr lang="en-US" sz="3200" i="1" dirty="0" smtClean="0"/>
              <a:t>Abstraction of Cow </a:t>
            </a:r>
            <a:r>
              <a:rPr lang="en-US" sz="3200" dirty="0" smtClean="0"/>
              <a:t>series 1917-1918</a:t>
            </a:r>
            <a:endParaRPr lang="en-US" sz="3200" dirty="0"/>
          </a:p>
        </p:txBody>
      </p:sp>
      <p:pic>
        <p:nvPicPr>
          <p:cNvPr id="4" name="Picture 3"/>
          <p:cNvPicPr>
            <a:picLocks noChangeAspect="1"/>
          </p:cNvPicPr>
          <p:nvPr/>
        </p:nvPicPr>
        <p:blipFill>
          <a:blip r:embed="rId2"/>
          <a:stretch>
            <a:fillRect/>
          </a:stretch>
        </p:blipFill>
        <p:spPr>
          <a:xfrm>
            <a:off x="463639" y="1961344"/>
            <a:ext cx="6545956" cy="4363971"/>
          </a:xfrm>
          <a:prstGeom prst="rect">
            <a:avLst/>
          </a:prstGeom>
        </p:spPr>
      </p:pic>
    </p:spTree>
    <p:extLst>
      <p:ext uri="{BB962C8B-B14F-4D97-AF65-F5344CB8AC3E}">
        <p14:creationId xmlns:p14="http://schemas.microsoft.com/office/powerpoint/2010/main" val="207338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Nonrepresentational Art</a:t>
            </a:r>
            <a:endParaRPr lang="en-US" dirty="0"/>
          </a:p>
        </p:txBody>
      </p:sp>
      <p:sp>
        <p:nvSpPr>
          <p:cNvPr id="3" name="Content Placeholder 2"/>
          <p:cNvSpPr>
            <a:spLocks noGrp="1"/>
          </p:cNvSpPr>
          <p:nvPr>
            <p:ph idx="1"/>
          </p:nvPr>
        </p:nvSpPr>
        <p:spPr/>
        <p:txBody>
          <a:bodyPr>
            <a:normAutofit/>
          </a:bodyPr>
          <a:lstStyle/>
          <a:p>
            <a:r>
              <a:rPr lang="en-US" sz="2800" dirty="0" smtClean="0"/>
              <a:t>These artworks are meant to be presented as “pure works” and “pure forms of visual art”. This can be easily confused with abstract art, however, the difference is that Abstract art usually starts out having a subject that gets broken down. Nonrepresentational art never had a subject to being with.</a:t>
            </a:r>
            <a:endParaRPr lang="en-US" sz="2800" dirty="0"/>
          </a:p>
        </p:txBody>
      </p:sp>
    </p:spTree>
    <p:extLst>
      <p:ext uri="{BB962C8B-B14F-4D97-AF65-F5344CB8AC3E}">
        <p14:creationId xmlns:p14="http://schemas.microsoft.com/office/powerpoint/2010/main" val="147569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Nonrepresentational Art</a:t>
            </a:r>
            <a:endParaRPr lang="en-US" dirty="0"/>
          </a:p>
        </p:txBody>
      </p:sp>
      <p:sp>
        <p:nvSpPr>
          <p:cNvPr id="3" name="Content Placeholder 2"/>
          <p:cNvSpPr>
            <a:spLocks noGrp="1"/>
          </p:cNvSpPr>
          <p:nvPr>
            <p:ph idx="1"/>
          </p:nvPr>
        </p:nvSpPr>
        <p:spPr>
          <a:xfrm>
            <a:off x="4689276" y="1198697"/>
            <a:ext cx="6692722" cy="3636511"/>
          </a:xfrm>
        </p:spPr>
        <p:txBody>
          <a:bodyPr>
            <a:normAutofit/>
          </a:bodyPr>
          <a:lstStyle/>
          <a:p>
            <a:r>
              <a:rPr lang="en-US" sz="2800" dirty="0" smtClean="0"/>
              <a:t>Alma </a:t>
            </a:r>
            <a:r>
              <a:rPr lang="en-US" sz="2800" dirty="0" err="1" smtClean="0"/>
              <a:t>Woodsey</a:t>
            </a:r>
            <a:r>
              <a:rPr lang="en-US" sz="2800" dirty="0" smtClean="0"/>
              <a:t> Thomas </a:t>
            </a:r>
            <a:r>
              <a:rPr lang="en-US" sz="2800" i="1" dirty="0" smtClean="0"/>
              <a:t>Gray Night Phenomenon 1972</a:t>
            </a:r>
          </a:p>
          <a:p>
            <a:r>
              <a:rPr lang="en-US" sz="2800" dirty="0" smtClean="0"/>
              <a:t>This is considered nonrepresentational because is has no subject and is expressive</a:t>
            </a:r>
            <a:endParaRPr lang="en-US" sz="2800" dirty="0"/>
          </a:p>
        </p:txBody>
      </p:sp>
      <p:pic>
        <p:nvPicPr>
          <p:cNvPr id="4" name="Picture 3"/>
          <p:cNvPicPr>
            <a:picLocks noChangeAspect="1"/>
          </p:cNvPicPr>
          <p:nvPr/>
        </p:nvPicPr>
        <p:blipFill>
          <a:blip r:embed="rId2"/>
          <a:stretch>
            <a:fillRect/>
          </a:stretch>
        </p:blipFill>
        <p:spPr>
          <a:xfrm>
            <a:off x="561828" y="1644852"/>
            <a:ext cx="3950714" cy="5116558"/>
          </a:xfrm>
          <a:prstGeom prst="rect">
            <a:avLst/>
          </a:prstGeom>
        </p:spPr>
      </p:pic>
    </p:spTree>
    <p:extLst>
      <p:ext uri="{BB962C8B-B14F-4D97-AF65-F5344CB8AC3E}">
        <p14:creationId xmlns:p14="http://schemas.microsoft.com/office/powerpoint/2010/main" val="3623898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TM03457503[[fn=Quotable]]</Template>
  <TotalTime>88</TotalTime>
  <Words>268</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Wingdings 2</vt:lpstr>
      <vt:lpstr>Quotable</vt:lpstr>
      <vt:lpstr>Chapter 2: subject matter</vt:lpstr>
      <vt:lpstr>Bellringer-August 18</vt:lpstr>
      <vt:lpstr>Art and Reality</vt:lpstr>
      <vt:lpstr>Representational Art</vt:lpstr>
      <vt:lpstr>Representational Art</vt:lpstr>
      <vt:lpstr>Abstract Art</vt:lpstr>
      <vt:lpstr>Abstract Art</vt:lpstr>
      <vt:lpstr>Nonrepresentational Art</vt:lpstr>
      <vt:lpstr>Nonrepresentational Art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subject matter</dc:title>
  <dc:creator>Kristen Treglown</dc:creator>
  <cp:lastModifiedBy>Kristen Treglown</cp:lastModifiedBy>
  <cp:revision>6</cp:revision>
  <dcterms:created xsi:type="dcterms:W3CDTF">2017-08-17T13:11:42Z</dcterms:created>
  <dcterms:modified xsi:type="dcterms:W3CDTF">2017-08-17T14:40:19Z</dcterms:modified>
</cp:coreProperties>
</file>